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4" r:id="rId4"/>
    <p:sldId id="271" r:id="rId5"/>
    <p:sldId id="269" r:id="rId6"/>
    <p:sldId id="268" r:id="rId7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14"/>
  </p:normalViewPr>
  <p:slideViewPr>
    <p:cSldViewPr snapToGrid="0" snapToObjects="1">
      <p:cViewPr varScale="1">
        <p:scale>
          <a:sx n="88" d="100"/>
          <a:sy n="88" d="100"/>
        </p:scale>
        <p:origin x="4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99836B-73EE-3B45-BEBD-C76EEC44FF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39AC51-3BC3-6B46-AB60-6ED3990FC0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DA9497-499C-7342-AAEA-1C15CA36C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9B309-3978-0741-B366-13AED9026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9948-D03B-3249-A3D0-ADA299245823}" type="datetimeFigureOut">
              <a:rPr lang="en-UA" smtClean="0"/>
              <a:t>03/14/2024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91224-29A3-9A45-A032-664210E2F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2335D-7D67-7B47-8FF6-8E989F454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CA4E-3348-BE44-9D72-513848FC9FC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210544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E3D35-EA99-934A-9CD2-7C55A9E09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9FE111-75AD-5346-AAA4-2C79C7BD40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40B6A-4FBB-F14A-9FFB-54421DE8C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9948-D03B-3249-A3D0-ADA299245823}" type="datetimeFigureOut">
              <a:rPr lang="en-UA" smtClean="0"/>
              <a:t>03/14/2024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710EC-D042-1D4E-9660-1CF10C59E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C6680-25DD-944C-B692-F454F65C0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CA4E-3348-BE44-9D72-513848FC9FC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511317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038E94-668F-E641-AA5E-8BD65A923C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EED557-F93F-0A42-BE71-67B5672058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F7C82-6EB4-E344-9F9B-9C0AD950D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9948-D03B-3249-A3D0-ADA299245823}" type="datetimeFigureOut">
              <a:rPr lang="en-UA" smtClean="0"/>
              <a:t>03/14/2024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18469-D42D-7440-9351-1E8C92FD7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ECA27-BEF6-4D4E-9040-6576E7025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CA4E-3348-BE44-9D72-513848FC9FC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185525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C0445-D09B-2E40-9403-D20356CA4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82361-737E-C74B-9BE1-6F6D37CCC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C5642-196D-EA41-B24F-924C4440C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9948-D03B-3249-A3D0-ADA299245823}" type="datetimeFigureOut">
              <a:rPr lang="en-UA" smtClean="0"/>
              <a:t>03/14/2024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4D785-CBCB-BC46-BE49-1D2DD7FE2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13E2D-65DE-D34F-A6FA-B1BED0E95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CA4E-3348-BE44-9D72-513848FC9FC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56346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6CA99-04D9-ED41-BFF0-EC34757D5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E3E38E-32B7-BC43-B6C5-D88447CB7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BD263-FC64-CB41-8350-3785DBFE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9948-D03B-3249-A3D0-ADA299245823}" type="datetimeFigureOut">
              <a:rPr lang="en-UA" smtClean="0"/>
              <a:t>03/14/2024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2B1D5-4088-C640-9379-718599B92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FB40C-2598-6044-93C0-24491F8F2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CA4E-3348-BE44-9D72-513848FC9FC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572820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580F6-C992-174C-A940-7A60A2B2C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D274E-07E0-3744-85AB-5B67DD8DE3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AA3E5-13F1-9A4F-99E6-45B8AE023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C44CEB-A30F-EA49-B7E7-7AB889A7E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9948-D03B-3249-A3D0-ADA299245823}" type="datetimeFigureOut">
              <a:rPr lang="en-UA" smtClean="0"/>
              <a:t>03/14/2024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CEE322-049E-F349-B427-689C677B8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C3B8C-DF7B-EC40-B66C-3203E012E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CA4E-3348-BE44-9D72-513848FC9FC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22769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56FC3-1B22-F249-8B27-A3ABDA4C1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5FCFF6-B778-CD47-A499-5F88D7F17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F8C759-CEEC-2B47-AA64-999F6AB63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01C69A-0884-1444-A9BA-C36D869AB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79807D-F39A-144F-ACC4-06ABA06C36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F7C126-E549-5B45-8214-9E767CAEC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9948-D03B-3249-A3D0-ADA299245823}" type="datetimeFigureOut">
              <a:rPr lang="en-UA" smtClean="0"/>
              <a:t>03/14/2024</a:t>
            </a:fld>
            <a:endParaRPr lang="en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576072-A54B-2949-8F25-8958DDB29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74D32C-A841-214F-B55E-DBE855070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CA4E-3348-BE44-9D72-513848FC9FC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367933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5234E-F576-4544-A903-60F928401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2CEDAF-8E3E-A24F-87D7-84457A8D4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9948-D03B-3249-A3D0-ADA299245823}" type="datetimeFigureOut">
              <a:rPr lang="en-UA" smtClean="0"/>
              <a:t>03/14/2024</a:t>
            </a:fld>
            <a:endParaRPr lang="en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D7133B-CA9E-6044-8015-9198338DD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5C1373-8AF5-7F40-859B-8AB27C3AA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CA4E-3348-BE44-9D72-513848FC9FC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692960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1B1116-B575-B541-94EA-0A814220C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9948-D03B-3249-A3D0-ADA299245823}" type="datetimeFigureOut">
              <a:rPr lang="en-UA" smtClean="0"/>
              <a:t>03/14/2024</a:t>
            </a:fld>
            <a:endParaRPr lang="en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BFD418-1599-4443-8D01-3E41CA8EB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77AC8F-FD7D-0849-9CDB-3049A16CA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CA4E-3348-BE44-9D72-513848FC9FC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11133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6F872-578E-B94E-945E-D7841E389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67E33-7ED5-F548-B3EB-CB3707999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ADDE3F-0BA4-F848-8CC7-5C55D13DF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55388B-A708-7B45-B41C-72484F91E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9948-D03B-3249-A3D0-ADA299245823}" type="datetimeFigureOut">
              <a:rPr lang="en-UA" smtClean="0"/>
              <a:t>03/14/2024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FB082A-8639-544D-99CD-A8D4FEC43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159179-B299-0D4A-9669-122A9FBD1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CA4E-3348-BE44-9D72-513848FC9FC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655512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B3007-2670-FD47-9636-ED40E82EB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CFAA1A-A82F-274D-B987-2BFA2463EC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B44E6B-6763-B045-A63C-DE66C53474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5EA120-FB77-474A-BC1A-F52AE85EF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9948-D03B-3249-A3D0-ADA299245823}" type="datetimeFigureOut">
              <a:rPr lang="en-UA" smtClean="0"/>
              <a:t>03/14/2024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70FC39-55CC-154E-BB85-79445B228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BAFAA-A1D8-F74B-851D-3E4BEC32E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CA4E-3348-BE44-9D72-513848FC9FC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095351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28CA8B9-E155-D34C-9512-A3A39F26A35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46F3E0-244C-754D-8101-6F0DB95BC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0670" y="365125"/>
            <a:ext cx="9703130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4F3CB-87AF-7347-8C73-1247869BE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1F137-F0D3-144E-BB30-3068A0928B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39948-D03B-3249-A3D0-ADA299245823}" type="datetimeFigureOut">
              <a:rPr lang="en-UA" smtClean="0"/>
              <a:t>03/14/2024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9B210-344B-6540-BEB4-BB098F696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DC993-87D6-F945-B15F-9E1A181F61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FCA4E-3348-BE44-9D72-513848FC9FC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473548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mailto:Varakina_os@magnit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958" y="1410788"/>
            <a:ext cx="6045923" cy="257226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11708" y="4138654"/>
            <a:ext cx="69131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Приглашение на производственную практику для студентов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200209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510" y="314804"/>
            <a:ext cx="10387149" cy="7794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 компании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534510" y="1181200"/>
            <a:ext cx="9743090" cy="482572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/>
              <a:t>Магнит </a:t>
            </a:r>
            <a:r>
              <a:rPr lang="ru-RU" sz="2000" dirty="0"/>
              <a:t>- это федеральная розничная сеть магазинов. </a:t>
            </a:r>
            <a:r>
              <a:rPr lang="ru-RU" sz="2000" dirty="0" smtClean="0"/>
              <a:t>На </a:t>
            </a:r>
            <a:r>
              <a:rPr lang="ru-RU" sz="2000" dirty="0"/>
              <a:t>рынке компания работает 27 лет. </a:t>
            </a:r>
          </a:p>
          <a:p>
            <a:pPr>
              <a:lnSpc>
                <a:spcPct val="100000"/>
              </a:lnSpc>
            </a:pPr>
            <a:endParaRPr lang="ru-RU" dirty="0"/>
          </a:p>
        </p:txBody>
      </p:sp>
      <p:pic>
        <p:nvPicPr>
          <p:cNvPr id="4" name="Рисунок 8"/>
          <p:cNvPicPr/>
          <p:nvPr/>
        </p:nvPicPr>
        <p:blipFill>
          <a:blip r:embed="rId2"/>
          <a:stretch/>
        </p:blipFill>
        <p:spPr>
          <a:xfrm>
            <a:off x="396634" y="847642"/>
            <a:ext cx="1394259" cy="1235594"/>
          </a:xfrm>
          <a:prstGeom prst="rect">
            <a:avLst/>
          </a:prstGeom>
          <a:ln w="0"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998" y="3754927"/>
            <a:ext cx="4056820" cy="12988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4846" y="3684627"/>
            <a:ext cx="3957225" cy="12535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3763" y="5279754"/>
            <a:ext cx="4098861" cy="13208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0452" y="5279754"/>
            <a:ext cx="3925614" cy="12353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009" y="1916228"/>
            <a:ext cx="5764799" cy="16127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7199" y="1878516"/>
            <a:ext cx="5720511" cy="159136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42607" y="169023"/>
            <a:ext cx="2524477" cy="8859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01115" y="144457"/>
            <a:ext cx="2514951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43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1280" y="154919"/>
            <a:ext cx="10413274" cy="7794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Возможности в </a:t>
            </a:r>
            <a: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</a:rPr>
              <a:t>компании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3077" y="1605435"/>
            <a:ext cx="3225252" cy="32188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98483" y="1182836"/>
            <a:ext cx="74203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/>
              <a:t>Компания Магнит дает новым сотрудникам возможность самореализации, профессионального и карьерного роста.</a:t>
            </a:r>
          </a:p>
          <a:p>
            <a:pPr algn="just"/>
            <a:endParaRPr lang="ru-RU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/>
              <a:t>Наша компания предлагает перспективную и интересную работу, которая приносит достойную заработную плату и возможность профессионального развития и самосовершенствования.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 Получение новых профессий в крупной сетевой компании.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/>
              <a:t>Мы предлагаем новичкам подробную программу производственной практики и знакомим и с корпоративной культурой компании.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/>
              <a:t>Официальное трудоустройство; гибкий график, возможность совмещать с учебой; компенсация питания; доставка на такси после вечерних смен; </a:t>
            </a:r>
            <a:r>
              <a:rPr lang="ru-RU" dirty="0" err="1" smtClean="0"/>
              <a:t>кэшбек</a:t>
            </a:r>
            <a:r>
              <a:rPr lang="ru-RU" dirty="0" smtClean="0"/>
              <a:t> 10% на покупки в сети; компенсация </a:t>
            </a:r>
            <a:r>
              <a:rPr lang="ru-RU" dirty="0" err="1" smtClean="0"/>
              <a:t>медосмора</a:t>
            </a:r>
            <a:r>
              <a:rPr lang="ru-RU" dirty="0" smtClean="0"/>
              <a:t>; </a:t>
            </a:r>
            <a:r>
              <a:rPr lang="ru-RU" dirty="0" err="1" smtClean="0"/>
              <a:t>спец.одежда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1217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580" y="365125"/>
            <a:ext cx="9343696" cy="779463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Трудоустройство кандидатов 16+</a:t>
            </a:r>
            <a:endParaRPr lang="en-UA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57352" y="1267878"/>
            <a:ext cx="64743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💛 </a:t>
            </a:r>
            <a:r>
              <a:rPr lang="ru-RU" dirty="0"/>
              <a:t>❄️ Анастасия трудоустроилась в декабре 2023 года в ГМ Нижневартовск на должность помощника повара. Настя поделилась эмоциями: «Я не задумывалась о карьере в 16 лет, но мне захотелось практики. </a:t>
            </a:r>
            <a:endParaRPr lang="ru-RU" dirty="0" smtClean="0"/>
          </a:p>
          <a:p>
            <a:r>
              <a:rPr lang="ru-RU" dirty="0" smtClean="0"/>
              <a:t>Думаю</a:t>
            </a:r>
            <a:r>
              <a:rPr lang="ru-RU" dirty="0"/>
              <a:t>, что это послужит основой на будущее.  </a:t>
            </a:r>
            <a:endParaRPr lang="ru-RU" dirty="0" smtClean="0"/>
          </a:p>
          <a:p>
            <a:r>
              <a:rPr lang="ru-RU" dirty="0" smtClean="0"/>
              <a:t>После </a:t>
            </a:r>
            <a:r>
              <a:rPr lang="ru-RU" dirty="0"/>
              <a:t>стажировки я согласилась работать в «Магните», ведь это действительно отличное место. Родители гордятся мной, потому что приняла первое взрослое решение стать финансово независимой </a:t>
            </a:r>
            <a:endParaRPr lang="ru-RU" dirty="0" smtClean="0"/>
          </a:p>
          <a:p>
            <a:r>
              <a:rPr lang="ru-RU" dirty="0" smtClean="0"/>
              <a:t>🔥🔝 </a:t>
            </a:r>
            <a:r>
              <a:rPr lang="ru-RU" dirty="0"/>
              <a:t>Я успеваю совмещать работу и учебу. Мне предоставили возможность выбирать то количество часов, которое я смогу отработать. Успеваемость у меня хорошая, работа никак негативно не влияет. </a:t>
            </a:r>
            <a:endParaRPr lang="ru-RU" dirty="0" smtClean="0"/>
          </a:p>
          <a:p>
            <a:r>
              <a:rPr lang="ru-RU" dirty="0" smtClean="0"/>
              <a:t>Я </a:t>
            </a:r>
            <a:r>
              <a:rPr lang="ru-RU" dirty="0"/>
              <a:t>бы описала </a:t>
            </a:r>
            <a:r>
              <a:rPr lang="ru-RU" dirty="0" err="1"/>
              <a:t>магнитовский</a:t>
            </a:r>
            <a:r>
              <a:rPr lang="ru-RU" dirty="0"/>
              <a:t> </a:t>
            </a:r>
            <a:r>
              <a:rPr lang="ru-RU" dirty="0" err="1"/>
              <a:t>вайб</a:t>
            </a:r>
            <a:r>
              <a:rPr lang="ru-RU" dirty="0"/>
              <a:t> как домашний или даже семейный. Все относятся друг к другу хорошо, здесь работают люди, которые всегда помогут и подскажут». </a:t>
            </a:r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587" y="1144588"/>
            <a:ext cx="3479260" cy="26094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587" y="3930869"/>
            <a:ext cx="4353959" cy="221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6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1280" y="154919"/>
            <a:ext cx="10413274" cy="7794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Обязанности по должностям</a:t>
            </a:r>
            <a:endParaRPr lang="ru-RU" sz="4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" y="1566862"/>
            <a:ext cx="11306175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94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082" y="365125"/>
            <a:ext cx="5770179" cy="7794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Добро пожаловать!</a:t>
            </a:r>
            <a:endParaRPr lang="en-UA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13491" y="1373492"/>
            <a:ext cx="93036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Мы будем рады, что именно Ваши студенты станут </a:t>
            </a:r>
          </a:p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частью нашей большой </a:t>
            </a:r>
          </a:p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и дружной команды!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32082" y="5060760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latin typeface="Arial Black" panose="020B0A04020102020204" pitchFamily="34" charset="0"/>
              </a:rPr>
              <a:t>Телефон для связи:</a:t>
            </a:r>
          </a:p>
          <a:p>
            <a:pPr algn="ctr"/>
            <a:r>
              <a:rPr lang="ru-RU" sz="1400" dirty="0" smtClean="0">
                <a:latin typeface="Arial Black" panose="020B0A04020102020204" pitchFamily="34" charset="0"/>
              </a:rPr>
              <a:t>8-90</a:t>
            </a:r>
            <a:r>
              <a:rPr lang="en-US" sz="1400" dirty="0" smtClean="0">
                <a:latin typeface="Arial Black" panose="020B0A04020102020204" pitchFamily="34" charset="0"/>
              </a:rPr>
              <a:t>5-801-47-61</a:t>
            </a:r>
            <a:r>
              <a:rPr lang="ru-RU" sz="1400" dirty="0" smtClean="0">
                <a:latin typeface="Arial Black" panose="020B0A04020102020204" pitchFamily="34" charset="0"/>
              </a:rPr>
              <a:t> </a:t>
            </a:r>
            <a:r>
              <a:rPr lang="ru-RU" sz="1400" dirty="0" smtClean="0">
                <a:latin typeface="Arial Black" panose="020B0A04020102020204" pitchFamily="34" charset="0"/>
              </a:rPr>
              <a:t>Варакина Ольга</a:t>
            </a:r>
            <a:endParaRPr lang="ru-RU" sz="1400" dirty="0" smtClean="0">
              <a:latin typeface="Arial Black" panose="020B0A04020102020204" pitchFamily="34" charset="0"/>
            </a:endParaRPr>
          </a:p>
          <a:p>
            <a:pPr algn="ctr"/>
            <a:r>
              <a:rPr lang="ru-RU" sz="1400" dirty="0" smtClean="0">
                <a:latin typeface="Arial Black" panose="020B0A04020102020204" pitchFamily="34" charset="0"/>
              </a:rPr>
              <a:t>Менеджер по подбору персонала</a:t>
            </a:r>
          </a:p>
          <a:p>
            <a:pPr algn="ctr"/>
            <a:r>
              <a:rPr lang="en-US" sz="1400" dirty="0" err="1" smtClean="0">
                <a:hlinkClick r:id="rId2"/>
              </a:rPr>
              <a:t>Varakina</a:t>
            </a:r>
            <a:r>
              <a:rPr lang="ru-RU" sz="1400" dirty="0" smtClean="0">
                <a:hlinkClick r:id="rId2"/>
              </a:rPr>
              <a:t>_</a:t>
            </a:r>
            <a:r>
              <a:rPr lang="en-US" sz="1400" dirty="0" smtClean="0">
                <a:hlinkClick r:id="rId2"/>
              </a:rPr>
              <a:t>os@magnit.ru</a:t>
            </a:r>
            <a:endParaRPr lang="ru-RU" sz="1400" dirty="0" smtClean="0"/>
          </a:p>
          <a:p>
            <a:pPr algn="ctr"/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145" y="2525726"/>
            <a:ext cx="2782614" cy="243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8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ACF"/>
      </a:accent1>
      <a:accent2>
        <a:srgbClr val="FE454A"/>
      </a:accent2>
      <a:accent3>
        <a:srgbClr val="A5A5A5"/>
      </a:accent3>
      <a:accent4>
        <a:srgbClr val="FFC200"/>
      </a:accent4>
      <a:accent5>
        <a:srgbClr val="907BF1"/>
      </a:accent5>
      <a:accent6>
        <a:srgbClr val="008B8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1910</TotalTime>
  <Words>292</Words>
  <Application>Microsoft Office PowerPoint</Application>
  <PresentationFormat>Широкоэкранный</PresentationFormat>
  <Paragraphs>28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Wingdings</vt:lpstr>
      <vt:lpstr>Office Theme</vt:lpstr>
      <vt:lpstr>Презентация PowerPoint</vt:lpstr>
      <vt:lpstr>О компании</vt:lpstr>
      <vt:lpstr>Возможности в компании</vt:lpstr>
      <vt:lpstr>Трудоустройство кандидатов 16+</vt:lpstr>
      <vt:lpstr>Обязанности по должностям</vt:lpstr>
      <vt:lpstr>Добро пожаловать!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Microsoft Office User</dc:creator>
  <cp:lastModifiedBy>Варакина Ольга Сергеевна</cp:lastModifiedBy>
  <cp:revision>64</cp:revision>
  <dcterms:created xsi:type="dcterms:W3CDTF">2023-02-12T09:25:47Z</dcterms:created>
  <dcterms:modified xsi:type="dcterms:W3CDTF">2024-03-14T11:29:26Z</dcterms:modified>
</cp:coreProperties>
</file>